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F1C40F"/>
                </a:solidFill>
                <a:latin typeface="Calibri"/>
              </a:defRPr>
            </a:pPr>
            <a:r>
              <a:t>ESTUDIO 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Calibri"/>
              </a:defRPr>
            </a:pPr>
            <a:r>
              <a:t>Captura tus pensamientos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i="1">
                <a:solidFill>
                  <a:srgbClr val="FEF9E7"/>
                </a:solidFill>
                <a:latin typeface="Calibri"/>
              </a:defRPr>
            </a:pPr>
            <a:r>
              <a:t>2 Corintios 10:5 en acción - Llevando cautivo cada pensamiento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Serie: Una Mente en Paz - Temporada 2: Transformación</a:t>
            </a:r>
          </a:p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Fresh Hope Español • Junio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Escritura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"Destruimos argumentos y toda altivez que se levanta contra el conocimiento de Dios, y llevamos cautivo todo pensamiento para que se someta a Cristo."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657600"/>
            <a:ext cx="6400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E67E22"/>
                </a:solidFill>
                <a:latin typeface="Calibri"/>
              </a:defRPr>
            </a:pPr>
            <a:r>
              <a:t>(2 Corintios 10:5)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El contexto: guerra espiritual en nuestras mentes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Nuestra lucha no es contra carne ni sangre. El enemigo pelea por territorio en nuestras mentes. Pero tenemos armas con poder divino.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"Llevar cautivo" no significa suprimir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24231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Llevar un pensamiento cautivo significa traerlo bajo la autoridad de Cristo. Reconocemos, examinamos, y sometemos a Jesús.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La estrategia de 3 pasos: Detener → Cuestionar → Reemplazar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342900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DETENER: Pausa. CUESTIONAR: ¿Es verdadero? ¿Es de Dios? REEMPLAZAR: Habla verdad. Cita Escritura.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1 /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La batalla es real, pero la victoria ya es nuestra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Jesús ya venció. Cuando resistimos al enemigo en el nombre de Jesús, debe huir. Peleamos desde la victoria.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2 /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Preguntas para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1. ¿Has experimentado guerra espiritual en tu mente?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2. ¿Cuál es una mentira recurrente que el enemigo usa contra ti?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3. ¿Cómo usarías Detener-Cuestionar-Reemplazar en ese pensamiento?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4. ¿Qué significa que la batalla ya está ganada en Cristo?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No eres impotente.</a:t>
            </a:r>
          </a:p>
          <a:p>
            <a:r>
              <a:t>Tienes autoridad en Cristo.</a:t>
            </a:r>
          </a:p>
          <a:p>
            <a:r>
              <a:t>Cada pensamiento puede ser capturado</a:t>
            </a:r>
          </a:p>
          <a:p>
            <a:r>
              <a:t>y hecho obediente a Él.</a:t>
            </a:r>
          </a:p>
          <a:p>
            <a:r>
              <a:t>Pelea desde la victoria.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Práctica de la Semana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05840" y="128016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Practica Detener-Cuestionar-Reemplazar cada vez que notes un pensamiento dañino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205740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01168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Crea una lista de 'pensamientos cautivos' y 'pensamientos liberados'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278892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Ora específicamente por victoria en guerra espiritual mental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520439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47472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Memoriza 2 Corintios 10:5 para declarar sobre tu mente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■ Oración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 sz="2000" i="1">
                <a:solidFill>
                  <a:srgbClr val="FEF9E7"/>
                </a:solidFill>
                <a:latin typeface="Georgia"/>
              </a:defRPr>
            </a:pPr>
            <a:r>
              <a:t>"Jesús, Tú eres Señor sobre mi mente.</a:t>
            </a:r>
          </a:p>
          <a:p>
            <a:r>
              <a:t>Llevo cautivo todo pensamiento que se opone a Ti.</a:t>
            </a:r>
          </a:p>
          <a:p>
            <a:r>
              <a:t>Resisto al enemigo en Tu nombre.</a:t>
            </a:r>
          </a:p>
          <a:p>
            <a:r>
              <a:t>Gracias porque la batalla ya está ganada. Amén."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480560"/>
            <a:ext cx="731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Fresh Hope Español</a:t>
            </a:r>
          </a:p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Donde la fe y la salud mental se encuentran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